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46cd2b80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46cd2b80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46cd2b80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46cd2b80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298026279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298026279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298026279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298026279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46cd2b80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46cd2b80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46cd2b80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46cd2b80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46cd2b80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46cd2b80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298026279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298026279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fe7d1655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fe7d1655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think of tattoo artists when they sketch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Sometimes they use multiple colors to sketch, with the initial color being light and the final color being darker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fe7d1655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fe7d1655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46cd2b80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46cd2b80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1.jpg"/><Relationship Id="rId5" Type="http://schemas.openxmlformats.org/officeDocument/2006/relationships/image" Target="../media/image3.jpg"/><Relationship Id="rId6" Type="http://schemas.openxmlformats.org/officeDocument/2006/relationships/image" Target="../media/image6.jpg"/><Relationship Id="rId7" Type="http://schemas.openxmlformats.org/officeDocument/2006/relationships/image" Target="../media/image9.jpg"/><Relationship Id="rId8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10.jpg"/><Relationship Id="rId6" Type="http://schemas.openxmlformats.org/officeDocument/2006/relationships/image" Target="../media/image18.png"/><Relationship Id="rId7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Drawing Class #3!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Presented by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Karen Kliethermes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/>
        </p:nvSpPr>
        <p:spPr>
          <a:xfrm>
            <a:off x="222025" y="103600"/>
            <a:ext cx="41031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Drawing steps!</a:t>
            </a:r>
            <a:endParaRPr sz="24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mbria"/>
              <a:buAutoNum type="arabicPeriod"/>
            </a:pPr>
            <a:r>
              <a:rPr lang="en" sz="1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 pencil, gesture drawing of invention</a:t>
            </a:r>
            <a:endParaRPr sz="19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mbria"/>
              <a:buAutoNum type="arabicPeriod"/>
            </a:pPr>
            <a:r>
              <a:rPr lang="en" sz="1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 pencil, line drawing of invention</a:t>
            </a:r>
            <a:endParaRPr sz="19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mbria"/>
              <a:buAutoNum type="arabicPeriod"/>
            </a:pP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With ink and bamboo stick, (raise your hand when ready for this step to receive supplies!), draw over pencil lines to make finalized drawing</a:t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mbria"/>
              <a:buAutoNum type="arabicPeriod"/>
            </a:pP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Write title, descriptor points, and sentences</a:t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6375" y="1204062"/>
            <a:ext cx="4103101" cy="2735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/>
        </p:nvSpPr>
        <p:spPr>
          <a:xfrm>
            <a:off x="222025" y="103600"/>
            <a:ext cx="41031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Your schematic must include:</a:t>
            </a:r>
            <a:endParaRPr sz="24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Name of invention</a:t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Straight-forward drawing of invention</a:t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1-3 descriptive sentences, describing </a:t>
            </a:r>
            <a:r>
              <a:rPr i="1"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why</a:t>
            </a: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this invention is important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At least 2 arrows pointing to parts of invention, with short descriptors of how the parts work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4895500" y="103600"/>
            <a:ext cx="41031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Drawing steps!</a:t>
            </a:r>
            <a:endParaRPr sz="24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mbria"/>
              <a:buAutoNum type="arabicPeriod"/>
            </a:pPr>
            <a:r>
              <a:rPr lang="en" sz="1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 pencil, gesture drawing of invention</a:t>
            </a:r>
            <a:endParaRPr sz="19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mbria"/>
              <a:buAutoNum type="arabicPeriod"/>
            </a:pPr>
            <a:r>
              <a:rPr lang="en" sz="1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 pencil, line drawing of invention</a:t>
            </a:r>
            <a:endParaRPr sz="19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mbria"/>
              <a:buAutoNum type="arabicPeriod"/>
            </a:pP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With ink and bamboo stick, (raise your hand when ready for this step to receive supplies!), draw over pencil lines to make finalized drawing</a:t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mbria"/>
              <a:buAutoNum type="arabicPeriod"/>
            </a:pP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Write title, descriptor points, and sentences</a:t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/>
        </p:nvSpPr>
        <p:spPr>
          <a:xfrm>
            <a:off x="59100" y="0"/>
            <a:ext cx="30270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For Next Class: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b="1"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Please bring a nature object that you want to draw!</a:t>
            </a:r>
            <a:endParaRPr b="1"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Could be a cool stone, pinecone, leaves, flower, feather, fallen bark, etc.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We will be using ink and brushes to develop values--ink washes using water ratios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See you Wednesday! :)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 rotWithShape="1">
          <a:blip r:embed="rId3">
            <a:alphaModFix/>
          </a:blip>
          <a:srcRect b="8081" l="26413" r="12584" t="17363"/>
          <a:stretch/>
        </p:blipFill>
        <p:spPr>
          <a:xfrm>
            <a:off x="6302626" y="202500"/>
            <a:ext cx="2584624" cy="236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 rotWithShape="1">
          <a:blip r:embed="rId4">
            <a:alphaModFix/>
          </a:blip>
          <a:srcRect b="11025" l="0" r="0" t="6818"/>
          <a:stretch/>
        </p:blipFill>
        <p:spPr>
          <a:xfrm>
            <a:off x="3211763" y="230825"/>
            <a:ext cx="2814938" cy="231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2650" y="2858037"/>
            <a:ext cx="2025500" cy="214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40963" y="2974638"/>
            <a:ext cx="3586801" cy="164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06450" y="133925"/>
            <a:ext cx="88074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Professor Raj’s Next Assignment - Brainstorming Session!</a:t>
            </a:r>
            <a:endParaRPr sz="27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Basic project guidelines:</a:t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Char char="○"/>
            </a:pPr>
            <a:r>
              <a:rPr lang="en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Must be a drawing with text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○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Subject is open--could be anything!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○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Vision of either the past or present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Prof. Raj wants you to have an idea in mind this week for this future assignment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Open Discussion - what are your ideas for this project? What comes to mind?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222025" y="103600"/>
            <a:ext cx="30735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Today’s Goals: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Strengthen previously learned drawing skills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Expand drawing skills - using ink and bamboo sticks!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Apply drawing skills to a less tangible goal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Test your creativity and problem-solving skills!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7550" y="974138"/>
            <a:ext cx="5543674" cy="3118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222025" y="103600"/>
            <a:ext cx="41031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Design an invention!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What could improve the world/existence as we know it?</a:t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Could be anything! Big vs small, serious vs silly, etc.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Create schematic that uses a visual and words to show how it works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Make it nice--you’re going to be sharing it with class! ;)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6975" y="1051149"/>
            <a:ext cx="4373576" cy="29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222025" y="103600"/>
            <a:ext cx="41031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Your schematic must include:</a:t>
            </a:r>
            <a:endParaRPr sz="24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Name of invention</a:t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Straight-forward drawing of invention</a:t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1-3 descriptive sentences, describing </a:t>
            </a:r>
            <a:r>
              <a:rPr i="1"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why</a:t>
            </a: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this invention is important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At least 2 arrows pointing to parts of invention, with short descriptors of how the parts work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6375" y="1204062"/>
            <a:ext cx="4103101" cy="2735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222025" y="103600"/>
            <a:ext cx="36042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Shading Techniques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Image result for shading techniques"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75" y="1284050"/>
            <a:ext cx="5297025" cy="373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hading techniques"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7108" y="122100"/>
            <a:ext cx="3406792" cy="48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222025" y="103600"/>
            <a:ext cx="30735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Sketching Tips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Hold pencil loosely in hand, press lightly</a:t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Don’t be afraid to be incorrect;</a:t>
            </a:r>
            <a:r>
              <a:rPr lang="en" sz="1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draw lightly until it’s correct</a:t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When lines are proportional, darken them slightly </a:t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Can use one light color for sketching first, and a darker color for dark lines after</a:t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Image result for tattoo sketch drawing"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7600" y="115150"/>
            <a:ext cx="2326975" cy="2326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attoo sketch examples" id="92" name="Google Shape;92;p19"/>
          <p:cNvPicPr preferRelativeResize="0"/>
          <p:nvPr/>
        </p:nvPicPr>
        <p:blipFill rotWithShape="1">
          <a:blip r:embed="rId4">
            <a:alphaModFix/>
          </a:blip>
          <a:srcRect b="4548" l="5943" r="6651" t="7977"/>
          <a:stretch/>
        </p:blipFill>
        <p:spPr>
          <a:xfrm>
            <a:off x="5992050" y="103600"/>
            <a:ext cx="3073500" cy="2350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ow to hold pencil sketching" id="93" name="Google Shape;93;p19"/>
          <p:cNvPicPr preferRelativeResize="0"/>
          <p:nvPr/>
        </p:nvPicPr>
        <p:blipFill rotWithShape="1">
          <a:blip r:embed="rId5">
            <a:alphaModFix/>
          </a:blip>
          <a:srcRect b="0" l="43458" r="0" t="0"/>
          <a:stretch/>
        </p:blipFill>
        <p:spPr>
          <a:xfrm>
            <a:off x="6523875" y="2534175"/>
            <a:ext cx="2541674" cy="2531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ow to hold pencil sketching" id="94" name="Google Shape;94;p19"/>
          <p:cNvPicPr preferRelativeResize="0"/>
          <p:nvPr/>
        </p:nvPicPr>
        <p:blipFill rotWithShape="1">
          <a:blip r:embed="rId6">
            <a:alphaModFix/>
          </a:blip>
          <a:srcRect b="30413" l="0" r="0" t="7238"/>
          <a:stretch/>
        </p:blipFill>
        <p:spPr>
          <a:xfrm>
            <a:off x="3577600" y="4050000"/>
            <a:ext cx="2848699" cy="100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ow to hold pencil sketching" id="95" name="Google Shape;95;p19"/>
          <p:cNvPicPr preferRelativeResize="0"/>
          <p:nvPr/>
        </p:nvPicPr>
        <p:blipFill rotWithShape="1">
          <a:blip r:embed="rId7">
            <a:alphaModFix/>
          </a:blip>
          <a:srcRect b="10281" l="0" r="0" t="0"/>
          <a:stretch/>
        </p:blipFill>
        <p:spPr>
          <a:xfrm>
            <a:off x="4839504" y="2534175"/>
            <a:ext cx="1599846" cy="143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96" name="Google Shape;96;p19"/>
          <p:cNvPicPr preferRelativeResize="0"/>
          <p:nvPr/>
        </p:nvPicPr>
        <p:blipFill rotWithShape="1">
          <a:blip r:embed="rId8">
            <a:alphaModFix/>
          </a:blip>
          <a:srcRect b="18019" l="30342" r="27487" t="16647"/>
          <a:stretch/>
        </p:blipFill>
        <p:spPr>
          <a:xfrm>
            <a:off x="3485525" y="2528400"/>
            <a:ext cx="1235324" cy="1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/>
        </p:nvSpPr>
        <p:spPr>
          <a:xfrm>
            <a:off x="222025" y="103600"/>
            <a:ext cx="30735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Form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Start outline by using basic shapes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Refine the basic shapes with more detail and intricate lines and curves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Double-check your proportion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Erase gestural lines (if necessary)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Image result for sketching examples step-by-step" id="102" name="Google Shape;102;p20"/>
          <p:cNvPicPr preferRelativeResize="0"/>
          <p:nvPr/>
        </p:nvPicPr>
        <p:blipFill rotWithShape="1">
          <a:blip r:embed="rId3">
            <a:alphaModFix/>
          </a:blip>
          <a:srcRect b="0" l="28088" r="0" t="0"/>
          <a:stretch/>
        </p:blipFill>
        <p:spPr>
          <a:xfrm>
            <a:off x="3554424" y="2633425"/>
            <a:ext cx="3212626" cy="23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 rotWithShape="1">
          <a:blip r:embed="rId4">
            <a:alphaModFix/>
          </a:blip>
          <a:srcRect b="13583" l="11340" r="22844" t="11945"/>
          <a:stretch/>
        </p:blipFill>
        <p:spPr>
          <a:xfrm>
            <a:off x="6872600" y="103600"/>
            <a:ext cx="2160900" cy="32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 rotWithShape="1">
          <a:blip r:embed="rId5">
            <a:alphaModFix/>
          </a:blip>
          <a:srcRect b="25413" l="32298" r="28560" t="16110"/>
          <a:stretch/>
        </p:blipFill>
        <p:spPr>
          <a:xfrm>
            <a:off x="3647575" y="103600"/>
            <a:ext cx="1219725" cy="242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05" name="Google Shape;105;p20"/>
          <p:cNvPicPr preferRelativeResize="0"/>
          <p:nvPr/>
        </p:nvPicPr>
        <p:blipFill rotWithShape="1">
          <a:blip r:embed="rId6">
            <a:alphaModFix/>
          </a:blip>
          <a:srcRect b="2356" l="8792" r="0" t="3018"/>
          <a:stretch/>
        </p:blipFill>
        <p:spPr>
          <a:xfrm>
            <a:off x="6872600" y="3449475"/>
            <a:ext cx="2160900" cy="1587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rawing form step-by-step" id="106" name="Google Shape;10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00980" y="103600"/>
            <a:ext cx="1737945" cy="24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/>
        </p:nvSpPr>
        <p:spPr>
          <a:xfrm>
            <a:off x="222025" y="103600"/>
            <a:ext cx="41520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Today’s Ink Tips: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Pretty straightforward--dip bamboo stick in ink, and continually dip it as it runs out (bamboo absorbs the ink, makes for decent utensil!)</a:t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Use tip of bamboo stick for finer detail, hold at an angle on the bamboo’s side to get wider lines</a:t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Hold ink firmly in non-dominant hand, so it doesn’t spill!</a:t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Be careful not to get on clothes--it will stain! If you do, rinse immediately</a:t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500" y="223275"/>
            <a:ext cx="4414474" cy="248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500" y="2980316"/>
            <a:ext cx="4414475" cy="1895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